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1" roundtripDataSignature="AMtx7mjz1/mjN+x1HFcFIIoY6RIcDC0O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11" Type="http://customschemas.google.com/relationships/presentationmetadata" Target="metadata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b086cf269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gb086cf269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sisältö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san ylätunniste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i sisältökohdetta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ailu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in otsikk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hjä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sisältö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kuv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pystysuora teksti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ystysuora otsikko ja teksti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7fe1a5843_0_112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ga7fe1a5843_0_112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9" name="Google Shape;89;ga7fe1a5843_0_11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ga7fe1a5843_0_11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ga7fe1a5843_0_11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sisältö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7fe1a5843_0_11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a7fe1a5843_0_11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ga7fe1a5843_0_11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ga7fe1a5843_0_11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ga7fe1a5843_0_11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san ylätunniste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7fe1a5843_0_124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ga7fe1a5843_0_124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ga7fe1a5843_0_12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a7fe1a5843_0_12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ga7fe1a5843_0_12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i sisältökohdetta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7fe1a5843_0_13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ga7fe1a5843_0_130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ga7fe1a5843_0_130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ga7fe1a5843_0_13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ga7fe1a5843_0_13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a7fe1a5843_0_13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ailu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a7fe1a5843_0_137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a7fe1a5843_0_137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ga7fe1a5843_0_137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a7fe1a5843_0_137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ga7fe1a5843_0_137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ga7fe1a5843_0_13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a7fe1a5843_0_13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ga7fe1a5843_0_13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in otsikko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a7fe1a5843_0_14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a7fe1a5843_0_14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a7fe1a5843_0_14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ga7fe1a5843_0_14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hjä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a7fe1a5843_0_15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a7fe1a5843_0_15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a7fe1a5843_0_15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sisältö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a7fe1a5843_0_155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a7fe1a5843_0_155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ga7fe1a5843_0_155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ga7fe1a5843_0_15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a7fe1a5843_0_15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a7fe1a5843_0_15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kuva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a7fe1a5843_0_162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a7fe1a5843_0_162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a7fe1a5843_0_162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ga7fe1a5843_0_16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ga7fe1a5843_0_16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a7fe1a5843_0_16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pystysuora teksti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a7fe1a5843_0_16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a7fe1a5843_0_169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ga7fe1a5843_0_16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a7fe1a5843_0_16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ga7fe1a5843_0_16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ystysuora otsikko ja teksti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a7fe1a5843_0_175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a7fe1a5843_0_175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ga7fe1a5843_0_17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a7fe1a5843_0_17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a7fe1a5843_0_17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7fe1a5843_0_10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ga7fe1a5843_0_10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ga7fe1a5843_0_10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ga7fe1a5843_0_10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ga7fe1a5843_0_10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/>
          <p:nvPr/>
        </p:nvSpPr>
        <p:spPr>
          <a:xfrm>
            <a:off x="320040" y="4892040"/>
            <a:ext cx="11548872" cy="164592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"/>
          <p:cNvSpPr txBox="1"/>
          <p:nvPr>
            <p:ph type="ctrTitle"/>
          </p:nvPr>
        </p:nvSpPr>
        <p:spPr>
          <a:xfrm>
            <a:off x="718686" y="5091762"/>
            <a:ext cx="7484787" cy="12645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Calibri"/>
              <a:buNone/>
            </a:pPr>
            <a:r>
              <a:rPr lang="fi-FI" sz="3700">
                <a:solidFill>
                  <a:srgbClr val="FFFFFF"/>
                </a:solidFill>
              </a:rPr>
              <a:t>Vakuutus- ja finanssialan urheiluseura Vufin toimintasuunnitelma</a:t>
            </a:r>
            <a:endParaRPr/>
          </a:p>
        </p:txBody>
      </p:sp>
      <p:sp>
        <p:nvSpPr>
          <p:cNvPr id="161" name="Google Shape;161;p1"/>
          <p:cNvSpPr txBox="1"/>
          <p:nvPr>
            <p:ph idx="1" type="subTitle"/>
          </p:nvPr>
        </p:nvSpPr>
        <p:spPr>
          <a:xfrm>
            <a:off x="8602119" y="5091763"/>
            <a:ext cx="2871195" cy="1264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None/>
            </a:pPr>
            <a:r>
              <a:rPr lang="fi-FI" sz="2000">
                <a:solidFill>
                  <a:srgbClr val="FFC000"/>
                </a:solidFill>
              </a:rPr>
              <a:t>Vuodelle 2022</a:t>
            </a:r>
            <a:endParaRPr/>
          </a:p>
        </p:txBody>
      </p:sp>
      <p:pic>
        <p:nvPicPr>
          <p:cNvPr id="162" name="Google Shape;162;p1"/>
          <p:cNvPicPr preferRelativeResize="0"/>
          <p:nvPr/>
        </p:nvPicPr>
        <p:blipFill rotWithShape="1">
          <a:blip r:embed="rId3">
            <a:alphaModFix/>
          </a:blip>
          <a:srcRect b="5182" l="0" r="-1" t="0"/>
          <a:stretch/>
        </p:blipFill>
        <p:spPr>
          <a:xfrm>
            <a:off x="320040" y="320040"/>
            <a:ext cx="11548872" cy="446227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1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cap="flat" cmpd="sng" w="19050">
            <a:solidFill>
              <a:srgbClr val="FFFFFF">
                <a:alpha val="8000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"/>
          <p:cNvSpPr/>
          <p:nvPr/>
        </p:nvSpPr>
        <p:spPr>
          <a:xfrm>
            <a:off x="1" y="0"/>
            <a:ext cx="608211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"/>
          <p:cNvSpPr txBox="1"/>
          <p:nvPr>
            <p:ph type="title"/>
          </p:nvPr>
        </p:nvSpPr>
        <p:spPr>
          <a:xfrm>
            <a:off x="640079" y="2053641"/>
            <a:ext cx="3669161" cy="2760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fi-FI" sz="3100">
                <a:solidFill>
                  <a:srgbClr val="FFFFFF"/>
                </a:solidFill>
              </a:rPr>
              <a:t>Vufin toiminta keskittyy eritoten helposti lähestyttäviin lajikokeiluihin, kursseihin ja kuntoliikuntaan</a:t>
            </a:r>
            <a:endParaRPr/>
          </a:p>
        </p:txBody>
      </p:sp>
      <p:sp>
        <p:nvSpPr>
          <p:cNvPr id="172" name="Google Shape;172;p2"/>
          <p:cNvSpPr txBox="1"/>
          <p:nvPr>
            <p:ph idx="1" type="body"/>
          </p:nvPr>
        </p:nvSpPr>
        <p:spPr>
          <a:xfrm>
            <a:off x="6090574" y="801866"/>
            <a:ext cx="5306084" cy="52306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121920" lvl="0" marL="228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</a:pPr>
            <a:r>
              <a:t/>
            </a:r>
            <a:endParaRPr sz="1679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Vufin toiminta vuonna 2022 keskittyy </a:t>
            </a:r>
            <a:r>
              <a:rPr lang="fi-FI" sz="1679">
                <a:solidFill>
                  <a:srgbClr val="000000"/>
                </a:solidFill>
              </a:rPr>
              <a:t>lajikokeiluihin, kursseihin ja yksittäisiin liikuntatapahtumia. </a:t>
            </a:r>
            <a:r>
              <a:rPr lang="fi-FI" sz="1679">
                <a:solidFill>
                  <a:srgbClr val="000000"/>
                </a:solidFill>
              </a:rPr>
              <a:t>Yksittäisinä tai muutaman tapaamiskerran tapahtumina ne eivät vaadi pitkällistä sitoutumista, kuten vakiovuorot. Vufi tarjoaa jäsenistölleen mahdollisuuden tutustua myös uusiin lajeihin.  </a:t>
            </a:r>
            <a:endParaRPr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Olemassa olevia vakiovuoroja pidetään yllä niiden suosion mukaisesti: </a:t>
            </a:r>
            <a:endParaRPr sz="1679">
              <a:solidFill>
                <a:srgbClr val="000000"/>
              </a:solidFill>
            </a:endParaRPr>
          </a:p>
          <a:p>
            <a:pPr indent="-335216" lvl="1" marL="9144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Viikoittainen lentopallovuoro Espoossa</a:t>
            </a:r>
            <a:endParaRPr/>
          </a:p>
          <a:p>
            <a:pPr indent="-335216" lvl="1" marL="9144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Beachvolleyssa Vufilla on kaksi viikoittaista vuoroa sekä edistyneille että aloittelijoille ja harrastajille. </a:t>
            </a:r>
            <a:endParaRPr/>
          </a:p>
          <a:p>
            <a:pPr indent="-335216" lvl="1" marL="9144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Padelin kesävuoroa jatketaan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"/>
          <p:cNvSpPr/>
          <p:nvPr/>
        </p:nvSpPr>
        <p:spPr>
          <a:xfrm>
            <a:off x="1" y="0"/>
            <a:ext cx="608211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/>
          <p:nvPr/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"/>
          <p:cNvSpPr txBox="1"/>
          <p:nvPr>
            <p:ph type="title"/>
          </p:nvPr>
        </p:nvSpPr>
        <p:spPr>
          <a:xfrm>
            <a:off x="640075" y="2053650"/>
            <a:ext cx="4123800" cy="27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Font typeface="Calibri"/>
              <a:buNone/>
            </a:pPr>
            <a:r>
              <a:rPr lang="fi-FI" sz="4100">
                <a:solidFill>
                  <a:srgbClr val="FFFFFF"/>
                </a:solidFill>
              </a:rPr>
              <a:t>Maakunnallisen toiminnan mahdollistaminen</a:t>
            </a:r>
            <a:endParaRPr/>
          </a:p>
        </p:txBody>
      </p:sp>
      <p:sp>
        <p:nvSpPr>
          <p:cNvPr id="181" name="Google Shape;181;p3"/>
          <p:cNvSpPr txBox="1"/>
          <p:nvPr>
            <p:ph idx="1" type="body"/>
          </p:nvPr>
        </p:nvSpPr>
        <p:spPr>
          <a:xfrm>
            <a:off x="6090574" y="801866"/>
            <a:ext cx="5306084" cy="52306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Suurin osa Vufin tapahtumista keskittyy pääkaupunkiseudulle aktiivisten yhtiöiden konttorien sijaintien vuoksi. </a:t>
            </a:r>
            <a:endParaRPr sz="24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Vufin toimintaa on vuoden 2022 aikana myös Turussa - mikäli muilta paikkakunnilta löytyy innokkuutta tapahtumien järjestämiseen, löytyy Vufilta rahallista tukea.</a:t>
            </a:r>
            <a:endParaRPr sz="2400">
              <a:solidFill>
                <a:srgbClr val="000000"/>
              </a:solidFill>
            </a:endParaRPr>
          </a:p>
          <a:p>
            <a:pPr indent="-242399" lvl="0" marL="269999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/>
              <a:t>Juoksutapahtumiin annetaan tukea pääasiassa pääkaupunkiseudun ulkopuolella oleviin tapahtumiin. 	</a:t>
            </a:r>
            <a:endParaRPr sz="24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Lähivuosien tavoitteena on, että myös hallitukseen saadaan edustusta myös muualta kuin pääkaupunkiseudulta. 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"/>
          <p:cNvSpPr/>
          <p:nvPr/>
        </p:nvSpPr>
        <p:spPr>
          <a:xfrm>
            <a:off x="1" y="0"/>
            <a:ext cx="608211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5"/>
          <p:cNvSpPr/>
          <p:nvPr/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5"/>
          <p:cNvSpPr txBox="1"/>
          <p:nvPr>
            <p:ph type="title"/>
          </p:nvPr>
        </p:nvSpPr>
        <p:spPr>
          <a:xfrm>
            <a:off x="640079" y="2053641"/>
            <a:ext cx="3669161" cy="2760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fi-FI">
                <a:solidFill>
                  <a:srgbClr val="FFFFFF"/>
                </a:solidFill>
              </a:rPr>
              <a:t>Tavoitteena uusien Vufi-aktiivien houkuttelu</a:t>
            </a:r>
            <a:endParaRPr/>
          </a:p>
        </p:txBody>
      </p:sp>
      <p:sp>
        <p:nvSpPr>
          <p:cNvPr id="190" name="Google Shape;190;p5"/>
          <p:cNvSpPr txBox="1"/>
          <p:nvPr>
            <p:ph idx="1" type="body"/>
          </p:nvPr>
        </p:nvSpPr>
        <p:spPr>
          <a:xfrm>
            <a:off x="6090574" y="801866"/>
            <a:ext cx="5306084" cy="52306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Vufin lähivuosien tavoitteena on uusien aktiivien innosta</a:t>
            </a:r>
            <a:r>
              <a:rPr lang="fi-FI" sz="2400">
                <a:solidFill>
                  <a:srgbClr val="000000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minen </a:t>
            </a:r>
            <a:r>
              <a:rPr lang="fi-FI" sz="2400">
                <a:solidFill>
                  <a:srgbClr val="000000"/>
                </a:solidFill>
              </a:rPr>
              <a:t>Vufin toimintaan. Tavoitteena on, että mukana olisi joukko kiinnostuneita ihmisiä, jotka järjestävät omien voimiensa mukaisesti yhden tai useamman tapahtuman vuoden aikana. Aktiivien joukosta toivotaan nousevan aikanaan halukkaita hallituksen jäseniä.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Uusien tulijoiden myötä seura uusiutuu ja pysyy aktiivisena.</a:t>
            </a:r>
            <a:endParaRPr/>
          </a:p>
          <a:p>
            <a:pPr indent="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b086cf2691_0_0"/>
          <p:cNvSpPr/>
          <p:nvPr/>
        </p:nvSpPr>
        <p:spPr>
          <a:xfrm>
            <a:off x="475488" y="0"/>
            <a:ext cx="10910400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199895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Google Shape;196;gb086cf269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b086cf2691_0_0"/>
          <p:cNvSpPr txBox="1"/>
          <p:nvPr>
            <p:ph type="ctrTitle"/>
          </p:nvPr>
        </p:nvSpPr>
        <p:spPr>
          <a:xfrm>
            <a:off x="4612662" y="1208839"/>
            <a:ext cx="26358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1" lang="fi-FI" sz="5400">
                <a:solidFill>
                  <a:srgbClr val="FFFFFF"/>
                </a:solidFill>
              </a:rPr>
              <a:t>2022</a:t>
            </a:r>
            <a:endParaRPr/>
          </a:p>
        </p:txBody>
      </p:sp>
      <p:sp>
        <p:nvSpPr>
          <p:cNvPr id="198" name="Google Shape;198;gb086cf2691_0_0"/>
          <p:cNvSpPr txBox="1"/>
          <p:nvPr/>
        </p:nvSpPr>
        <p:spPr>
          <a:xfrm>
            <a:off x="4373450" y="2068725"/>
            <a:ext cx="3609000" cy="28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VAKIOVUOROT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BEACH VOLLEY (MA JA KE)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LENTOPALLO (TO)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lang="fi-FI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PADELIA 1-3/2022 KAIVOKSELASSA JA KESÄKAUSI 5-9/2022 LAUTTASAARESSA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lang="fi-FI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JUOKSUTAPAHTUMIA 3-10/2022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•"/>
            </a:pPr>
            <a:r>
              <a:rPr lang="fi-FI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GOLFKAUSI 6-10/2022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•"/>
            </a:pPr>
            <a:r>
              <a:rPr lang="fi-FI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JALKAPALLOKAUSI 5-9/2022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1" marL="74295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TAPAHTUMIA JA KURSSEJA MYÖS TURUSSA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41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b086cf2691_0_0"/>
          <p:cNvSpPr/>
          <p:nvPr/>
        </p:nvSpPr>
        <p:spPr>
          <a:xfrm>
            <a:off x="7255475" y="294875"/>
            <a:ext cx="2741745" cy="953724"/>
          </a:xfrm>
          <a:custGeom>
            <a:rect b="b" l="l" r="r" t="t"/>
            <a:pathLst>
              <a:path extrusionOk="0" h="1434171" w="2909013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669980" y="0"/>
                </a:lnTo>
                <a:cubicBezTo>
                  <a:pt x="2801994" y="0"/>
                  <a:pt x="2909013" y="107019"/>
                  <a:pt x="2909013" y="239033"/>
                </a:cubicBezTo>
                <a:lnTo>
                  <a:pt x="2909013" y="1195138"/>
                </a:lnTo>
                <a:cubicBezTo>
                  <a:pt x="2909013" y="1327152"/>
                  <a:pt x="2801994" y="1434171"/>
                  <a:pt x="2669980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1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HIIHDON TEKNIIKKAKURSSI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AMPUMAHIIHTOON TUTUSTUMINEN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TENNISKISAT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JÄLKIJOULUT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b086cf2691_0_0"/>
          <p:cNvSpPr/>
          <p:nvPr/>
        </p:nvSpPr>
        <p:spPr>
          <a:xfrm>
            <a:off x="9270250" y="4298325"/>
            <a:ext cx="2084182" cy="853332"/>
          </a:xfrm>
          <a:custGeom>
            <a:rect b="b" l="l" r="r" t="t"/>
            <a:pathLst>
              <a:path extrusionOk="0" h="1434171" w="3110719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871686" y="0"/>
                </a:lnTo>
                <a:cubicBezTo>
                  <a:pt x="3003700" y="0"/>
                  <a:pt x="3110719" y="107019"/>
                  <a:pt x="3110719" y="239033"/>
                </a:cubicBezTo>
                <a:lnTo>
                  <a:pt x="3110719" y="1195138"/>
                </a:lnTo>
                <a:cubicBezTo>
                  <a:pt x="3110719" y="1327152"/>
                  <a:pt x="3003700" y="1434171"/>
                  <a:pt x="2871686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TENNISKURSSI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RATSASTUS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PADEL ALKEISKURSSI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b086cf2691_0_0"/>
          <p:cNvSpPr/>
          <p:nvPr/>
        </p:nvSpPr>
        <p:spPr>
          <a:xfrm>
            <a:off x="5378650" y="5829000"/>
            <a:ext cx="1598600" cy="787266"/>
          </a:xfrm>
          <a:custGeom>
            <a:rect b="b" l="l" r="r" t="t"/>
            <a:pathLst>
              <a:path extrusionOk="0" h="1485408" w="2368297">
                <a:moveTo>
                  <a:pt x="0" y="247573"/>
                </a:moveTo>
                <a:cubicBezTo>
                  <a:pt x="0" y="110842"/>
                  <a:pt x="110842" y="0"/>
                  <a:pt x="247573" y="0"/>
                </a:cubicBezTo>
                <a:lnTo>
                  <a:pt x="2120724" y="0"/>
                </a:lnTo>
                <a:cubicBezTo>
                  <a:pt x="2257455" y="0"/>
                  <a:pt x="2368297" y="110842"/>
                  <a:pt x="2368297" y="247573"/>
                </a:cubicBezTo>
                <a:lnTo>
                  <a:pt x="2368297" y="1237835"/>
                </a:lnTo>
                <a:cubicBezTo>
                  <a:pt x="2368297" y="1374566"/>
                  <a:pt x="2257455" y="1485408"/>
                  <a:pt x="2120724" y="1485408"/>
                </a:cubicBezTo>
                <a:lnTo>
                  <a:pt x="247573" y="1485408"/>
                </a:lnTo>
                <a:cubicBezTo>
                  <a:pt x="110842" y="1485408"/>
                  <a:pt x="0" y="1374566"/>
                  <a:pt x="0" y="1237835"/>
                </a:cubicBezTo>
                <a:lnTo>
                  <a:pt x="0" y="24757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7750" lIns="87750" spcFirstLastPara="1" rIns="87750" wrap="square" tIns="87750">
            <a:noAutofit/>
          </a:bodyPr>
          <a:lstStyle/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RATSASTUS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KESÄPIKNIK 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b086cf2691_0_0"/>
          <p:cNvSpPr/>
          <p:nvPr/>
        </p:nvSpPr>
        <p:spPr>
          <a:xfrm>
            <a:off x="475500" y="2960825"/>
            <a:ext cx="2460354" cy="1373135"/>
          </a:xfrm>
          <a:custGeom>
            <a:rect b="b" l="l" r="r" t="t"/>
            <a:pathLst>
              <a:path extrusionOk="0" h="1644473" w="3000432">
                <a:moveTo>
                  <a:pt x="0" y="274084"/>
                </a:moveTo>
                <a:cubicBezTo>
                  <a:pt x="0" y="122712"/>
                  <a:pt x="122712" y="0"/>
                  <a:pt x="274084" y="0"/>
                </a:cubicBezTo>
                <a:lnTo>
                  <a:pt x="2726348" y="0"/>
                </a:lnTo>
                <a:cubicBezTo>
                  <a:pt x="2877720" y="0"/>
                  <a:pt x="3000432" y="122712"/>
                  <a:pt x="3000432" y="274084"/>
                </a:cubicBezTo>
                <a:lnTo>
                  <a:pt x="3000432" y="1370389"/>
                </a:lnTo>
                <a:cubicBezTo>
                  <a:pt x="3000432" y="1521761"/>
                  <a:pt x="2877720" y="1644473"/>
                  <a:pt x="2726348" y="1644473"/>
                </a:cubicBezTo>
                <a:lnTo>
                  <a:pt x="274084" y="1644473"/>
                </a:lnTo>
                <a:cubicBezTo>
                  <a:pt x="122712" y="1644473"/>
                  <a:pt x="0" y="1521761"/>
                  <a:pt x="0" y="1370389"/>
                </a:cubicBezTo>
                <a:lnTo>
                  <a:pt x="0" y="274084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95500" lIns="95500" spcFirstLastPara="1" rIns="95500" wrap="square" tIns="955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0" i="0" sz="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PESÄPALLOA</a:t>
            </a:r>
            <a:endParaRPr/>
          </a:p>
          <a:p>
            <a:pPr indent="-127000" lvl="1" marL="1143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SzPts val="1400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RATSASTUS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SULKAPALLOA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PADELKISAT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GOLFKISAT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ALEXANDER-TEKNIIKAN KURSSI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b086cf2691_0_0"/>
          <p:cNvSpPr/>
          <p:nvPr/>
        </p:nvSpPr>
        <p:spPr>
          <a:xfrm>
            <a:off x="2772916" y="529705"/>
            <a:ext cx="1490514" cy="850838"/>
          </a:xfrm>
          <a:custGeom>
            <a:rect b="b" l="l" r="r" t="t"/>
            <a:pathLst>
              <a:path extrusionOk="0" h="1718864" w="2077371">
                <a:moveTo>
                  <a:pt x="0" y="286483"/>
                </a:moveTo>
                <a:cubicBezTo>
                  <a:pt x="0" y="128263"/>
                  <a:pt x="128263" y="0"/>
                  <a:pt x="286483" y="0"/>
                </a:cubicBezTo>
                <a:lnTo>
                  <a:pt x="1790888" y="0"/>
                </a:lnTo>
                <a:cubicBezTo>
                  <a:pt x="1949108" y="0"/>
                  <a:pt x="2077371" y="128263"/>
                  <a:pt x="2077371" y="286483"/>
                </a:cubicBezTo>
                <a:lnTo>
                  <a:pt x="2077371" y="1432381"/>
                </a:lnTo>
                <a:cubicBezTo>
                  <a:pt x="2077371" y="1590601"/>
                  <a:pt x="1949108" y="1718864"/>
                  <a:pt x="1790888" y="1718864"/>
                </a:cubicBezTo>
                <a:lnTo>
                  <a:pt x="286483" y="1718864"/>
                </a:lnTo>
                <a:cubicBezTo>
                  <a:pt x="128263" y="1718864"/>
                  <a:pt x="0" y="1590601"/>
                  <a:pt x="0" y="1432381"/>
                </a:cubicBezTo>
                <a:lnTo>
                  <a:pt x="0" y="28648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99125" lIns="99125" spcFirstLastPara="1" rIns="99125" wrap="square" tIns="99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0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PINGISKISAT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SULKAPALLO</a:t>
            </a: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KISAT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b086cf2691_0_0"/>
          <p:cNvSpPr/>
          <p:nvPr/>
        </p:nvSpPr>
        <p:spPr>
          <a:xfrm>
            <a:off x="8997750" y="1380538"/>
            <a:ext cx="2378118" cy="1140166"/>
          </a:xfrm>
          <a:custGeom>
            <a:rect b="b" l="l" r="r" t="t"/>
            <a:pathLst>
              <a:path extrusionOk="0" h="1434171" w="2909013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669980" y="0"/>
                </a:lnTo>
                <a:cubicBezTo>
                  <a:pt x="2801994" y="0"/>
                  <a:pt x="2909013" y="107019"/>
                  <a:pt x="2909013" y="239033"/>
                </a:cubicBezTo>
                <a:lnTo>
                  <a:pt x="2909013" y="1195138"/>
                </a:lnTo>
                <a:cubicBezTo>
                  <a:pt x="2909013" y="1327152"/>
                  <a:pt x="2801994" y="1434171"/>
                  <a:pt x="2669980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FRISBEEGOLF TEKNIIKKAKURSSI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6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SULKAPALLOA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6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UINTIKURSSI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6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MIEKKAILU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6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KATJA PASASEN LUENTO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b086cf2691_0_0"/>
          <p:cNvSpPr/>
          <p:nvPr/>
        </p:nvSpPr>
        <p:spPr>
          <a:xfrm>
            <a:off x="9270250" y="2781875"/>
            <a:ext cx="2496352" cy="1193947"/>
          </a:xfrm>
          <a:custGeom>
            <a:rect b="b" l="l" r="r" t="t"/>
            <a:pathLst>
              <a:path extrusionOk="0" h="1434171" w="3110719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871686" y="0"/>
                </a:lnTo>
                <a:cubicBezTo>
                  <a:pt x="3003700" y="0"/>
                  <a:pt x="3110719" y="107019"/>
                  <a:pt x="3110719" y="239033"/>
                </a:cubicBezTo>
                <a:lnTo>
                  <a:pt x="3110719" y="1195138"/>
                </a:lnTo>
                <a:cubicBezTo>
                  <a:pt x="3110719" y="1327152"/>
                  <a:pt x="3003700" y="1434171"/>
                  <a:pt x="2871686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1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KEILAILUKISAT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JUOKSUKURSSI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CROSSFIT KURSSI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SUUNNISTUSKURSSI + KISAT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b086cf2691_0_0"/>
          <p:cNvSpPr/>
          <p:nvPr/>
        </p:nvSpPr>
        <p:spPr>
          <a:xfrm>
            <a:off x="5699242" y="430191"/>
            <a:ext cx="1009500" cy="747600"/>
          </a:xfrm>
          <a:prstGeom prst="rightArrow">
            <a:avLst>
              <a:gd fmla="val 44582" name="adj1"/>
              <a:gd fmla="val 50000" name="adj2"/>
            </a:avLst>
          </a:prstGeom>
          <a:gradFill>
            <a:gsLst>
              <a:gs pos="0">
                <a:srgbClr val="0E1F3B"/>
              </a:gs>
              <a:gs pos="50000">
                <a:srgbClr val="142C57"/>
              </a:gs>
              <a:gs pos="100000">
                <a:srgbClr val="193669"/>
              </a:gs>
            </a:gsLst>
            <a:path path="circle">
              <a:fillToRect l="100%" t="100%"/>
            </a:path>
            <a:tileRect b="-100%" r="-10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TALVI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b086cf2691_0_0"/>
          <p:cNvSpPr/>
          <p:nvPr/>
        </p:nvSpPr>
        <p:spPr>
          <a:xfrm>
            <a:off x="9222675" y="6423512"/>
            <a:ext cx="2776828" cy="434482"/>
          </a:xfrm>
          <a:custGeom>
            <a:rect b="b" l="l" r="r" t="t"/>
            <a:pathLst>
              <a:path extrusionOk="0" h="1485408" w="2368297">
                <a:moveTo>
                  <a:pt x="0" y="247573"/>
                </a:moveTo>
                <a:cubicBezTo>
                  <a:pt x="0" y="110842"/>
                  <a:pt x="110842" y="0"/>
                  <a:pt x="247573" y="0"/>
                </a:cubicBezTo>
                <a:lnTo>
                  <a:pt x="2120724" y="0"/>
                </a:lnTo>
                <a:cubicBezTo>
                  <a:pt x="2257455" y="0"/>
                  <a:pt x="2368297" y="110842"/>
                  <a:pt x="2368297" y="247573"/>
                </a:cubicBezTo>
                <a:lnTo>
                  <a:pt x="2368297" y="1237835"/>
                </a:lnTo>
                <a:cubicBezTo>
                  <a:pt x="2368297" y="1374566"/>
                  <a:pt x="2257455" y="1485408"/>
                  <a:pt x="2120724" y="1485408"/>
                </a:cubicBezTo>
                <a:lnTo>
                  <a:pt x="247573" y="1485408"/>
                </a:lnTo>
                <a:cubicBezTo>
                  <a:pt x="110842" y="1485408"/>
                  <a:pt x="0" y="1374566"/>
                  <a:pt x="0" y="1237835"/>
                </a:cubicBezTo>
                <a:lnTo>
                  <a:pt x="0" y="24757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rgbClr val="1F386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7750" lIns="87750" spcFirstLastPara="1" rIns="87750" wrap="square" tIns="877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1" i="0" sz="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-FI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FRISBEEGOLF VUFI CUP 4-10/2021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b086cf2691_0_0"/>
          <p:cNvSpPr/>
          <p:nvPr/>
        </p:nvSpPr>
        <p:spPr>
          <a:xfrm rot="5400000">
            <a:off x="8149642" y="3066136"/>
            <a:ext cx="953400" cy="742800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0E1F3B"/>
              </a:gs>
              <a:gs pos="50000">
                <a:srgbClr val="142C57"/>
              </a:gs>
              <a:gs pos="100000">
                <a:srgbClr val="193669"/>
              </a:gs>
            </a:gsLst>
            <a:path path="circle">
              <a:fillToRect l="100%" t="100%"/>
            </a:path>
            <a:tileRect b="-100%" r="-10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KEVÄT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b086cf2691_0_0"/>
          <p:cNvSpPr/>
          <p:nvPr/>
        </p:nvSpPr>
        <p:spPr>
          <a:xfrm rot="5400000">
            <a:off x="3013419" y="3094309"/>
            <a:ext cx="1009500" cy="722400"/>
          </a:xfrm>
          <a:prstGeom prst="lef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0E1F3B"/>
              </a:gs>
              <a:gs pos="50000">
                <a:srgbClr val="142C57"/>
              </a:gs>
              <a:gs pos="100000">
                <a:srgbClr val="193669"/>
              </a:gs>
            </a:gsLst>
            <a:path path="circle">
              <a:fillToRect l="100%" t="100%"/>
            </a:path>
            <a:tileRect b="-100%" r="-10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SYKSY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b086cf2691_0_0"/>
          <p:cNvSpPr/>
          <p:nvPr/>
        </p:nvSpPr>
        <p:spPr>
          <a:xfrm>
            <a:off x="1359550" y="1633100"/>
            <a:ext cx="1680242" cy="855126"/>
          </a:xfrm>
          <a:custGeom>
            <a:rect b="b" l="l" r="r" t="t"/>
            <a:pathLst>
              <a:path extrusionOk="0" h="1644473" w="3000432">
                <a:moveTo>
                  <a:pt x="0" y="274084"/>
                </a:moveTo>
                <a:cubicBezTo>
                  <a:pt x="0" y="122712"/>
                  <a:pt x="122712" y="0"/>
                  <a:pt x="274084" y="0"/>
                </a:cubicBezTo>
                <a:lnTo>
                  <a:pt x="2726348" y="0"/>
                </a:lnTo>
                <a:cubicBezTo>
                  <a:pt x="2877720" y="0"/>
                  <a:pt x="3000432" y="122712"/>
                  <a:pt x="3000432" y="274084"/>
                </a:cubicBezTo>
                <a:lnTo>
                  <a:pt x="3000432" y="1370389"/>
                </a:lnTo>
                <a:cubicBezTo>
                  <a:pt x="3000432" y="1521761"/>
                  <a:pt x="2877720" y="1644473"/>
                  <a:pt x="2726348" y="1644473"/>
                </a:cubicBezTo>
                <a:lnTo>
                  <a:pt x="274084" y="1644473"/>
                </a:lnTo>
                <a:cubicBezTo>
                  <a:pt x="122712" y="1644473"/>
                  <a:pt x="0" y="1521761"/>
                  <a:pt x="0" y="1370389"/>
                </a:cubicBezTo>
                <a:lnTo>
                  <a:pt x="0" y="274084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95500" lIns="95500" spcFirstLastPara="1" rIns="95500" wrap="square" tIns="955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0" i="0" sz="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RATSASTUS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CURLINGKISAT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b086cf2691_0_0"/>
          <p:cNvSpPr/>
          <p:nvPr/>
        </p:nvSpPr>
        <p:spPr>
          <a:xfrm>
            <a:off x="5591261" y="4936212"/>
            <a:ext cx="1009500" cy="722400"/>
          </a:xfrm>
          <a:prstGeom prst="lef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0E1F3B"/>
              </a:gs>
              <a:gs pos="50000">
                <a:srgbClr val="142C57"/>
              </a:gs>
              <a:gs pos="100000">
                <a:srgbClr val="193669"/>
              </a:gs>
            </a:gsLst>
            <a:path path="circle">
              <a:fillToRect l="100%" t="100%"/>
            </a:path>
            <a:tileRect b="-100%" r="-10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KESÄ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gb086cf2691_0_0"/>
          <p:cNvSpPr/>
          <p:nvPr/>
        </p:nvSpPr>
        <p:spPr>
          <a:xfrm>
            <a:off x="7689000" y="5371750"/>
            <a:ext cx="2161950" cy="953724"/>
          </a:xfrm>
          <a:custGeom>
            <a:rect b="b" l="l" r="r" t="t"/>
            <a:pathLst>
              <a:path extrusionOk="0" h="1434171" w="3110719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871686" y="0"/>
                </a:lnTo>
                <a:cubicBezTo>
                  <a:pt x="3003700" y="0"/>
                  <a:pt x="3110719" y="107019"/>
                  <a:pt x="3110719" y="239033"/>
                </a:cubicBezTo>
                <a:lnTo>
                  <a:pt x="3110719" y="1195138"/>
                </a:lnTo>
                <a:cubicBezTo>
                  <a:pt x="3110719" y="1327152"/>
                  <a:pt x="3003700" y="1434171"/>
                  <a:pt x="2871686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1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PESÄPALLOA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SULKAPALLO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KAHVAKUULATREENEJÄ</a:t>
            </a:r>
            <a:endParaRPr sz="1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gb086cf2691_0_0"/>
          <p:cNvSpPr/>
          <p:nvPr/>
        </p:nvSpPr>
        <p:spPr>
          <a:xfrm>
            <a:off x="1409525" y="4880750"/>
            <a:ext cx="2409742" cy="657293"/>
          </a:xfrm>
          <a:custGeom>
            <a:rect b="b" l="l" r="r" t="t"/>
            <a:pathLst>
              <a:path extrusionOk="0" h="1485408" w="2368297">
                <a:moveTo>
                  <a:pt x="0" y="247573"/>
                </a:moveTo>
                <a:cubicBezTo>
                  <a:pt x="0" y="110842"/>
                  <a:pt x="110842" y="0"/>
                  <a:pt x="247573" y="0"/>
                </a:cubicBezTo>
                <a:lnTo>
                  <a:pt x="2120724" y="0"/>
                </a:lnTo>
                <a:cubicBezTo>
                  <a:pt x="2257455" y="0"/>
                  <a:pt x="2368297" y="110842"/>
                  <a:pt x="2368297" y="247573"/>
                </a:cubicBezTo>
                <a:lnTo>
                  <a:pt x="2368297" y="1237835"/>
                </a:lnTo>
                <a:cubicBezTo>
                  <a:pt x="2368297" y="1374566"/>
                  <a:pt x="2257455" y="1485408"/>
                  <a:pt x="2120724" y="1485408"/>
                </a:cubicBezTo>
                <a:lnTo>
                  <a:pt x="247573" y="1485408"/>
                </a:lnTo>
                <a:cubicBezTo>
                  <a:pt x="110842" y="1485408"/>
                  <a:pt x="0" y="1374566"/>
                  <a:pt x="0" y="1237835"/>
                </a:cubicBezTo>
                <a:lnTo>
                  <a:pt x="0" y="24757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7750" lIns="87750" spcFirstLastPara="1" rIns="87750" wrap="square" tIns="877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1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FRISBEEGOLFKI</a:t>
            </a:r>
            <a:r>
              <a:rPr lang="fi-FI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RATSASTUS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2020-12-06T14:43:42Z</dcterms:created>
  <dc:creator>Karhunen Jussi</dc:creator>
</cp:coreProperties>
</file>